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8" r:id="rId1"/>
  </p:sldMasterIdLst>
  <p:notesMasterIdLst>
    <p:notesMasterId r:id="rId43"/>
  </p:notesMasterIdLst>
  <p:sldIdLst>
    <p:sldId id="256" r:id="rId2"/>
    <p:sldId id="257" r:id="rId3"/>
    <p:sldId id="348" r:id="rId4"/>
    <p:sldId id="259" r:id="rId5"/>
    <p:sldId id="324" r:id="rId6"/>
    <p:sldId id="325" r:id="rId7"/>
    <p:sldId id="345" r:id="rId8"/>
    <p:sldId id="327" r:id="rId9"/>
    <p:sldId id="328" r:id="rId10"/>
    <p:sldId id="315" r:id="rId11"/>
    <p:sldId id="329" r:id="rId12"/>
    <p:sldId id="330" r:id="rId13"/>
    <p:sldId id="332" r:id="rId14"/>
    <p:sldId id="346" r:id="rId15"/>
    <p:sldId id="331" r:id="rId16"/>
    <p:sldId id="341" r:id="rId17"/>
    <p:sldId id="335" r:id="rId18"/>
    <p:sldId id="336" r:id="rId19"/>
    <p:sldId id="358" r:id="rId20"/>
    <p:sldId id="338" r:id="rId21"/>
    <p:sldId id="333" r:id="rId22"/>
    <p:sldId id="337" r:id="rId23"/>
    <p:sldId id="339" r:id="rId24"/>
    <p:sldId id="342" r:id="rId25"/>
    <p:sldId id="343" r:id="rId26"/>
    <p:sldId id="349" r:id="rId27"/>
    <p:sldId id="350" r:id="rId28"/>
    <p:sldId id="347" r:id="rId29"/>
    <p:sldId id="334" r:id="rId30"/>
    <p:sldId id="355" r:id="rId31"/>
    <p:sldId id="356" r:id="rId32"/>
    <p:sldId id="340" r:id="rId33"/>
    <p:sldId id="354" r:id="rId34"/>
    <p:sldId id="344" r:id="rId35"/>
    <p:sldId id="351" r:id="rId36"/>
    <p:sldId id="352" r:id="rId37"/>
    <p:sldId id="353" r:id="rId38"/>
    <p:sldId id="357" r:id="rId39"/>
    <p:sldId id="288" r:id="rId40"/>
    <p:sldId id="286" r:id="rId41"/>
    <p:sldId id="289" r:id="rId42"/>
  </p:sldIdLst>
  <p:sldSz cx="9144000" cy="6858000" type="screen4x3"/>
  <p:notesSz cx="6858000" cy="9144000"/>
  <p:defaultTextStyle>
    <a:defPPr lvl="0">
      <a:defRPr lang="en-US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1" autoAdjust="0"/>
    <p:restoredTop sz="94660"/>
  </p:normalViewPr>
  <p:slideViewPr>
    <p:cSldViewPr snapToGrid="0">
      <p:cViewPr>
        <p:scale>
          <a:sx n="75" d="100"/>
          <a:sy n="75" d="100"/>
        </p:scale>
        <p:origin x="1416" y="42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B0B41C-A0CA-4378-ACCF-AC141C7EE4A5}" type="datetimeFigureOut">
              <a:rPr lang="en-US" smtClean="0"/>
              <a:pPr/>
              <a:t>4/13/2019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98CEB5-4CD6-43FA-93F4-9D8ABD9376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145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E8EC6-1050-47BB-8134-7C0B6FE0B3B5}" type="datetimeFigureOut">
              <a:rPr lang="en-US" smtClean="0"/>
              <a:pPr/>
              <a:t>4/13/2019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F8DA4-C8CB-4250-A583-0071CF95A79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2096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E8EC6-1050-47BB-8134-7C0B6FE0B3B5}" type="datetimeFigureOut">
              <a:rPr lang="en-US" smtClean="0"/>
              <a:pPr/>
              <a:t>4/13/2019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F8DA4-C8CB-4250-A583-0071CF95A7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29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E8EC6-1050-47BB-8134-7C0B6FE0B3B5}" type="datetimeFigureOut">
              <a:rPr lang="en-US" smtClean="0"/>
              <a:pPr/>
              <a:t>4/13/2019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F8DA4-C8CB-4250-A583-0071CF95A7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8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E8EC6-1050-47BB-8134-7C0B6FE0B3B5}" type="datetimeFigureOut">
              <a:rPr lang="en-US" smtClean="0"/>
              <a:pPr/>
              <a:t>4/13/2019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F8DA4-C8CB-4250-A583-0071CF95A7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68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E8EC6-1050-47BB-8134-7C0B6FE0B3B5}" type="datetimeFigureOut">
              <a:rPr lang="en-US" smtClean="0"/>
              <a:pPr/>
              <a:t>4/13/2019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F8DA4-C8CB-4250-A583-0071CF95A79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720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E8EC6-1050-47BB-8134-7C0B6FE0B3B5}" type="datetimeFigureOut">
              <a:rPr lang="en-US" smtClean="0"/>
              <a:pPr/>
              <a:t>4/13/2019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F8DA4-C8CB-4250-A583-0071CF95A7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43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E8EC6-1050-47BB-8134-7C0B6FE0B3B5}" type="datetimeFigureOut">
              <a:rPr lang="en-US" smtClean="0"/>
              <a:pPr/>
              <a:t>4/13/2019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F8DA4-C8CB-4250-A583-0071CF95A7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229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E8EC6-1050-47BB-8134-7C0B6FE0B3B5}" type="datetimeFigureOut">
              <a:rPr lang="en-US" smtClean="0"/>
              <a:pPr/>
              <a:t>4/13/2019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F8DA4-C8CB-4250-A583-0071CF95A7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12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E8EC6-1050-47BB-8134-7C0B6FE0B3B5}" type="datetimeFigureOut">
              <a:rPr lang="en-US" smtClean="0"/>
              <a:pPr/>
              <a:t>4/13/2019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F8DA4-C8CB-4250-A583-0071CF95A7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539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380E8EC6-1050-47BB-8134-7C0B6FE0B3B5}" type="datetimeFigureOut">
              <a:rPr lang="en-US" smtClean="0"/>
              <a:pPr/>
              <a:t>4/13/2019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2F8DA4-C8CB-4250-A583-0071CF95A7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46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E8EC6-1050-47BB-8134-7C0B6FE0B3B5}" type="datetimeFigureOut">
              <a:rPr lang="en-US" smtClean="0"/>
              <a:pPr/>
              <a:t>4/13/2019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F8DA4-C8CB-4250-A583-0071CF95A7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515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80E8EC6-1050-47BB-8134-7C0B6FE0B3B5}" type="datetimeFigureOut">
              <a:rPr lang="en-US" smtClean="0"/>
              <a:pPr/>
              <a:t>4/13/2019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12F8DA4-C8CB-4250-A583-0071CF95A79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440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827" y="619436"/>
            <a:ext cx="8229600" cy="1219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 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300" b="1" dirty="0">
                <a:cs typeface="Times New Roman" panose="02020603050405020304" pitchFamily="18" charset="0"/>
              </a:rPr>
              <a:t>BookWithMe</a:t>
            </a:r>
            <a:r>
              <a:rPr lang="en-US" sz="5300" dirty="0">
                <a:cs typeface="Times New Roman" panose="02020603050405020304" pitchFamily="18" charset="0"/>
              </a:rPr>
              <a:t> </a:t>
            </a:r>
            <a:br>
              <a:rPr lang="en-US" sz="5300" dirty="0">
                <a:cs typeface="Times New Roman" panose="02020603050405020304" pitchFamily="18" charset="0"/>
              </a:rPr>
            </a:br>
            <a:r>
              <a:rPr lang="en-US" sz="2000" dirty="0">
                <a:cs typeface="Times New Roman" panose="02020603050405020304" pitchFamily="18" charset="0"/>
              </a:rPr>
              <a:t>(Online Rental Booking System)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62" y="2057400"/>
            <a:ext cx="1666875" cy="1315072"/>
          </a:xfrm>
        </p:spPr>
      </p:pic>
      <p:sp>
        <p:nvSpPr>
          <p:cNvPr id="7" name="TextBox 6"/>
          <p:cNvSpPr txBox="1"/>
          <p:nvPr/>
        </p:nvSpPr>
        <p:spPr>
          <a:xfrm>
            <a:off x="609600" y="3810000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Prayag Desai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38800" y="3810000"/>
            <a:ext cx="328166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Internal Guide</a:t>
            </a:r>
          </a:p>
          <a:p>
            <a:r>
              <a:rPr lang="en-US" dirty="0"/>
              <a:t>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Brijesh S. Bhatt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Dept. of  Computer  Engineering</a:t>
            </a:r>
          </a:p>
          <a:p>
            <a:endParaRPr lang="en-US" dirty="0"/>
          </a:p>
          <a:p>
            <a:r>
              <a:rPr lang="en-US" dirty="0"/>
              <a:t>Prof. Pandav K. Patel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Dept. of  Computer 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290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88734-9437-470B-84DE-F88E0AF24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"/>
            <a:ext cx="7543800" cy="864524"/>
          </a:xfrm>
        </p:spPr>
        <p:txBody>
          <a:bodyPr/>
          <a:lstStyle/>
          <a:p>
            <a:r>
              <a:rPr lang="en-IN" dirty="0"/>
              <a:t>User signup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393ED1C-C4EC-44FD-94E6-D22B76CDD9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73234"/>
            <a:ext cx="9144000" cy="5332123"/>
          </a:xfrm>
        </p:spPr>
      </p:pic>
    </p:spTree>
    <p:extLst>
      <p:ext uri="{BB962C8B-B14F-4D97-AF65-F5344CB8AC3E}">
        <p14:creationId xmlns:p14="http://schemas.microsoft.com/office/powerpoint/2010/main" val="4109195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24303-BA6E-4214-92B4-8D39F4B5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0"/>
            <a:ext cx="7543800" cy="809897"/>
          </a:xfrm>
        </p:spPr>
        <p:txBody>
          <a:bodyPr/>
          <a:lstStyle/>
          <a:p>
            <a:r>
              <a:rPr lang="en-IN" dirty="0"/>
              <a:t>Host log-in 	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569057-FD8C-4216-BD71-FE6D862AE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09897"/>
            <a:ext cx="9144000" cy="5059091"/>
          </a:xfrm>
        </p:spPr>
      </p:pic>
    </p:spTree>
    <p:extLst>
      <p:ext uri="{BB962C8B-B14F-4D97-AF65-F5344CB8AC3E}">
        <p14:creationId xmlns:p14="http://schemas.microsoft.com/office/powerpoint/2010/main" val="415242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504C6-12B5-4D53-9E79-D522AEB4D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0"/>
            <a:ext cx="7543800" cy="723207"/>
          </a:xfrm>
        </p:spPr>
        <p:txBody>
          <a:bodyPr/>
          <a:lstStyle/>
          <a:p>
            <a:r>
              <a:rPr lang="en-IN" dirty="0"/>
              <a:t>Host Signup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9FA3EB-E04C-4D6E-AA70-A1596E3DB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47" b="8727"/>
          <a:stretch/>
        </p:blipFill>
        <p:spPr>
          <a:xfrm>
            <a:off x="0" y="737495"/>
            <a:ext cx="9093993" cy="4941787"/>
          </a:xfrm>
        </p:spPr>
      </p:pic>
    </p:spTree>
    <p:extLst>
      <p:ext uri="{BB962C8B-B14F-4D97-AF65-F5344CB8AC3E}">
        <p14:creationId xmlns:p14="http://schemas.microsoft.com/office/powerpoint/2010/main" val="3299786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43093-0811-4878-98F7-2EE22E7C9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0"/>
            <a:ext cx="7543800" cy="698269"/>
          </a:xfrm>
        </p:spPr>
        <p:txBody>
          <a:bodyPr>
            <a:normAutofit fontScale="90000"/>
          </a:bodyPr>
          <a:lstStyle/>
          <a:p>
            <a:r>
              <a:rPr lang="en-IN" dirty="0"/>
              <a:t>Stripe Payment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9565CB-1A6E-4B32-ACB1-C7DA36D50F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615142"/>
            <a:ext cx="9144000" cy="5253847"/>
          </a:xfrm>
        </p:spPr>
      </p:pic>
    </p:spTree>
    <p:extLst>
      <p:ext uri="{BB962C8B-B14F-4D97-AF65-F5344CB8AC3E}">
        <p14:creationId xmlns:p14="http://schemas.microsoft.com/office/powerpoint/2010/main" val="2191778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3113-92CB-4FF0-8B6D-89CD50010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93556"/>
          </a:xfrm>
        </p:spPr>
        <p:txBody>
          <a:bodyPr>
            <a:normAutofit fontScale="90000"/>
          </a:bodyPr>
          <a:lstStyle/>
          <a:p>
            <a:r>
              <a:rPr lang="en-IN" dirty="0"/>
              <a:t>Activity Diagram for registered Users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748D00-7877-48F6-9306-BFC7DB6C315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7776" y="1280161"/>
            <a:ext cx="7290260" cy="458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28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939FE-592F-40E0-9E14-586025832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0"/>
            <a:ext cx="7543800" cy="789709"/>
          </a:xfrm>
        </p:spPr>
        <p:txBody>
          <a:bodyPr/>
          <a:lstStyle/>
          <a:p>
            <a:r>
              <a:rPr lang="en-IN" dirty="0"/>
              <a:t>Explore and Book Properties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99BD05-E5BD-401C-9FD0-B14BC90C3E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091" r="25910"/>
          <a:stretch/>
        </p:blipFill>
        <p:spPr>
          <a:xfrm>
            <a:off x="473825" y="1246909"/>
            <a:ext cx="8071660" cy="4929447"/>
          </a:xfrm>
        </p:spPr>
      </p:pic>
    </p:spTree>
    <p:extLst>
      <p:ext uri="{BB962C8B-B14F-4D97-AF65-F5344CB8AC3E}">
        <p14:creationId xmlns:p14="http://schemas.microsoft.com/office/powerpoint/2010/main" val="4004558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E7B6E-33CF-4BF5-BB08-6564942F1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361789"/>
          </a:xfrm>
        </p:spPr>
        <p:txBody>
          <a:bodyPr>
            <a:normAutofit fontScale="90000"/>
          </a:bodyPr>
          <a:lstStyle/>
          <a:p>
            <a:r>
              <a:rPr lang="en-IN" dirty="0"/>
              <a:t>Properties available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338D7F-06E5-4DB5-8D84-BA74672A41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076" y="798023"/>
            <a:ext cx="8254539" cy="5070966"/>
          </a:xfrm>
        </p:spPr>
      </p:pic>
    </p:spTree>
    <p:extLst>
      <p:ext uri="{BB962C8B-B14F-4D97-AF65-F5344CB8AC3E}">
        <p14:creationId xmlns:p14="http://schemas.microsoft.com/office/powerpoint/2010/main" val="2929890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EA6CD-4521-4A5E-882D-90D97B565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0"/>
            <a:ext cx="7543800" cy="1205345"/>
          </a:xfrm>
        </p:spPr>
        <p:txBody>
          <a:bodyPr>
            <a:normAutofit fontScale="90000"/>
          </a:bodyPr>
          <a:lstStyle/>
          <a:p>
            <a:r>
              <a:rPr lang="en-IN" dirty="0"/>
              <a:t>Property Description and book property.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88425F4-7B4F-4377-9ABE-55A10077A8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097280"/>
            <a:ext cx="9144000" cy="4975046"/>
          </a:xfrm>
        </p:spPr>
      </p:pic>
    </p:spTree>
    <p:extLst>
      <p:ext uri="{BB962C8B-B14F-4D97-AF65-F5344CB8AC3E}">
        <p14:creationId xmlns:p14="http://schemas.microsoft.com/office/powerpoint/2010/main" val="971284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62A83-9720-459D-9343-246CF4091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"/>
            <a:ext cx="7543800" cy="825622"/>
          </a:xfrm>
        </p:spPr>
        <p:txBody>
          <a:bodyPr/>
          <a:lstStyle/>
          <a:p>
            <a:r>
              <a:rPr lang="en-IN" dirty="0"/>
              <a:t>Property Description..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BAFC7F6-EEBF-4142-91FE-5D38757C2D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956" y="889463"/>
            <a:ext cx="7930341" cy="4979526"/>
          </a:xfrm>
        </p:spPr>
      </p:pic>
    </p:spTree>
    <p:extLst>
      <p:ext uri="{BB962C8B-B14F-4D97-AF65-F5344CB8AC3E}">
        <p14:creationId xmlns:p14="http://schemas.microsoft.com/office/powerpoint/2010/main" val="3644468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F7DA-975D-4A20-BBA4-9DEF078D9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27301"/>
          </a:xfrm>
        </p:spPr>
        <p:txBody>
          <a:bodyPr/>
          <a:lstStyle/>
          <a:p>
            <a:r>
              <a:rPr lang="en-IN" dirty="0"/>
              <a:t>Confirm and pay for booking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7D9C1F-E2FB-4042-98C5-4BD594D96F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960" y="1113905"/>
            <a:ext cx="7543799" cy="4755083"/>
          </a:xfrm>
        </p:spPr>
      </p:pic>
    </p:spTree>
    <p:extLst>
      <p:ext uri="{BB962C8B-B14F-4D97-AF65-F5344CB8AC3E}">
        <p14:creationId xmlns:p14="http://schemas.microsoft.com/office/powerpoint/2010/main" val="3493045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굴림" charset="-127"/>
                <a:cs typeface="Times New Roman" panose="02020603050405020304" pitchFamily="18" charset="0"/>
              </a:rPr>
              <a:t>Project Overview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굴림" charset="-127"/>
                <a:cs typeface="Times New Roman" panose="02020603050405020304" pitchFamily="18" charset="0"/>
              </a:rPr>
              <a:t>Functional Requirements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굴림" charset="-127"/>
                <a:cs typeface="Times New Roman" panose="02020603050405020304" pitchFamily="18" charset="0"/>
              </a:rPr>
              <a:t>Activity Diagrams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굴림" charset="-127"/>
                <a:cs typeface="Times New Roman" panose="02020603050405020304" pitchFamily="18" charset="0"/>
              </a:rPr>
              <a:t>Technologies Used for Development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굴림" charset="-127"/>
                <a:cs typeface="Times New Roman" panose="02020603050405020304" pitchFamily="18" charset="0"/>
              </a:rPr>
              <a:t>Screenshots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굴림" charset="-127"/>
                <a:cs typeface="Times New Roman" panose="02020603050405020304" pitchFamily="18" charset="0"/>
              </a:rPr>
              <a:t>Conclusion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굴림" charset="-127"/>
                <a:cs typeface="Times New Roman" panose="02020603050405020304" pitchFamily="18" charset="0"/>
              </a:rPr>
              <a:t>Future Enhancement</a:t>
            </a:r>
          </a:p>
          <a:p>
            <a:pPr marL="109728" indent="0">
              <a:lnSpc>
                <a:spcPct val="90000"/>
              </a:lnSpc>
              <a:buNone/>
            </a:pPr>
            <a:endParaRPr lang="en-US" altLang="ko-K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굴림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366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0F5C5-13E6-4162-97F9-EE197AE93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0"/>
            <a:ext cx="7543800" cy="834501"/>
          </a:xfrm>
        </p:spPr>
        <p:txBody>
          <a:bodyPr/>
          <a:lstStyle/>
          <a:p>
            <a:r>
              <a:rPr lang="en-IN" dirty="0"/>
              <a:t>User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829589-AFF7-4083-ADF9-3A9337627B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763480"/>
            <a:ext cx="9144000" cy="5105509"/>
          </a:xfrm>
        </p:spPr>
      </p:pic>
    </p:spTree>
    <p:extLst>
      <p:ext uri="{BB962C8B-B14F-4D97-AF65-F5344CB8AC3E}">
        <p14:creationId xmlns:p14="http://schemas.microsoft.com/office/powerpoint/2010/main" val="4104250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66FA5-BA76-47F6-9429-5F4C5D67F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"/>
            <a:ext cx="7543800" cy="807868"/>
          </a:xfrm>
        </p:spPr>
        <p:txBody>
          <a:bodyPr/>
          <a:lstStyle/>
          <a:p>
            <a:r>
              <a:rPr lang="en-IN" dirty="0"/>
              <a:t>Manage Credentials for Users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E7EA653-7147-4B67-B30A-A45B69715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807870"/>
            <a:ext cx="9144000" cy="5300816"/>
          </a:xfrm>
        </p:spPr>
      </p:pic>
    </p:spTree>
    <p:extLst>
      <p:ext uri="{BB962C8B-B14F-4D97-AF65-F5344CB8AC3E}">
        <p14:creationId xmlns:p14="http://schemas.microsoft.com/office/powerpoint/2010/main" val="95183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36A2C-57D2-4046-9182-0712BBB83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"/>
            <a:ext cx="7543800" cy="798022"/>
          </a:xfrm>
        </p:spPr>
        <p:txBody>
          <a:bodyPr/>
          <a:lstStyle/>
          <a:p>
            <a:r>
              <a:rPr lang="en-IN" dirty="0"/>
              <a:t>Property Feedback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CABC3E-293E-4BB7-8EA5-AB124D2C22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562"/>
          <a:stretch/>
        </p:blipFill>
        <p:spPr>
          <a:xfrm>
            <a:off x="0" y="798023"/>
            <a:ext cx="9144000" cy="4599600"/>
          </a:xfrm>
        </p:spPr>
      </p:pic>
    </p:spTree>
    <p:extLst>
      <p:ext uri="{BB962C8B-B14F-4D97-AF65-F5344CB8AC3E}">
        <p14:creationId xmlns:p14="http://schemas.microsoft.com/office/powerpoint/2010/main" val="1325053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62B55-4B3C-4C3F-92F3-104F6A73A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08065"/>
            <a:ext cx="7543800" cy="880948"/>
          </a:xfrm>
        </p:spPr>
        <p:txBody>
          <a:bodyPr>
            <a:normAutofit/>
          </a:bodyPr>
          <a:lstStyle/>
          <a:p>
            <a:r>
              <a:rPr lang="en-IN" dirty="0"/>
              <a:t>Feedback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433182B-CCD1-4645-A774-2320611B0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013" r="6510" b="39524"/>
          <a:stretch/>
        </p:blipFill>
        <p:spPr>
          <a:xfrm>
            <a:off x="0" y="1005638"/>
            <a:ext cx="9144000" cy="3998623"/>
          </a:xfrm>
        </p:spPr>
      </p:pic>
    </p:spTree>
    <p:extLst>
      <p:ext uri="{BB962C8B-B14F-4D97-AF65-F5344CB8AC3E}">
        <p14:creationId xmlns:p14="http://schemas.microsoft.com/office/powerpoint/2010/main" val="63818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812AB-C942-44D0-9790-EA0B07827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Deleting property which has paid cancellation scheme.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F9EFB4-FC3E-4AD9-A6A7-AF0FFA7BB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8469" y="1846263"/>
            <a:ext cx="7151511" cy="4022725"/>
          </a:xfrm>
        </p:spPr>
      </p:pic>
    </p:spTree>
    <p:extLst>
      <p:ext uri="{BB962C8B-B14F-4D97-AF65-F5344CB8AC3E}">
        <p14:creationId xmlns:p14="http://schemas.microsoft.com/office/powerpoint/2010/main" val="3268952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58DBBC-D88D-48B2-B568-8D7101DC1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9143999" cy="5868988"/>
          </a:xfrm>
        </p:spPr>
      </p:pic>
    </p:spTree>
    <p:extLst>
      <p:ext uri="{BB962C8B-B14F-4D97-AF65-F5344CB8AC3E}">
        <p14:creationId xmlns:p14="http://schemas.microsoft.com/office/powerpoint/2010/main" val="2943556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7FBD4-7006-4EC6-ADDE-77611E4C8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Previously Booked Properties by User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B242B0-1568-4F1B-9D06-36DC957F72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8469" y="1846263"/>
            <a:ext cx="7151511" cy="4022725"/>
          </a:xfrm>
        </p:spPr>
      </p:pic>
    </p:spTree>
    <p:extLst>
      <p:ext uri="{BB962C8B-B14F-4D97-AF65-F5344CB8AC3E}">
        <p14:creationId xmlns:p14="http://schemas.microsoft.com/office/powerpoint/2010/main" val="2209526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E176D-D536-4C4B-B6A3-9C7F1284D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702407"/>
          </a:xfrm>
        </p:spPr>
        <p:txBody>
          <a:bodyPr>
            <a:normAutofit fontScale="90000"/>
          </a:bodyPr>
          <a:lstStyle/>
          <a:p>
            <a:r>
              <a:rPr lang="en-IN" dirty="0"/>
              <a:t>Previously booked properties..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C5CCFF-BFD0-494F-81E6-09BE0EE5E6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3825" y="1305099"/>
            <a:ext cx="8420793" cy="4563890"/>
          </a:xfrm>
        </p:spPr>
      </p:pic>
    </p:spTree>
    <p:extLst>
      <p:ext uri="{BB962C8B-B14F-4D97-AF65-F5344CB8AC3E}">
        <p14:creationId xmlns:p14="http://schemas.microsoft.com/office/powerpoint/2010/main" val="4007225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24731-77B0-4215-9EC3-DCCDA7CFE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27054"/>
          </a:xfrm>
        </p:spPr>
        <p:txBody>
          <a:bodyPr>
            <a:normAutofit fontScale="90000"/>
          </a:bodyPr>
          <a:lstStyle/>
          <a:p>
            <a:r>
              <a:rPr lang="en-IN" dirty="0"/>
              <a:t>Activity Diagram for Registered Hosts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E597FA-AA7D-4FA7-9B58-3EA1D1309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753D07-B8CA-4AEC-B062-C475AEFF6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96" y="1138537"/>
            <a:ext cx="7880465" cy="488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3483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72B7C-0062-4CD6-9910-FA2792DAA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"/>
            <a:ext cx="7543800" cy="852256"/>
          </a:xfrm>
        </p:spPr>
        <p:txBody>
          <a:bodyPr/>
          <a:lstStyle/>
          <a:p>
            <a:r>
              <a:rPr lang="en-IN" dirty="0"/>
              <a:t>Host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06EFAC-0986-4717-A44F-6D845EE3F9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781236"/>
            <a:ext cx="9144000" cy="5327450"/>
          </a:xfrm>
        </p:spPr>
      </p:pic>
    </p:spTree>
    <p:extLst>
      <p:ext uri="{BB962C8B-B14F-4D97-AF65-F5344CB8AC3E}">
        <p14:creationId xmlns:p14="http://schemas.microsoft.com/office/powerpoint/2010/main" val="1170803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EF1BF-A5C7-4F60-87EF-26E002F51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Overview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8C683-2B14-45C4-BE28-E736D2D08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cs typeface="Times New Roman" panose="02020603050405020304" pitchFamily="18" charset="0"/>
              </a:rPr>
              <a:t>BookWithMe is an online platform for renting properties.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cs typeface="Times New Roman" panose="02020603050405020304" pitchFamily="18" charset="0"/>
              </a:rPr>
              <a:t>BookWithMe helps homeowners to rent their spare rooms or entire property for about just days, weeks or months.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cs typeface="Times New Roman" panose="02020603050405020304" pitchFamily="18" charset="0"/>
              </a:rPr>
              <a:t>BookWithMe will benefit homeowners to generate passive income on their property which they no longer use.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cs typeface="Times New Roman" panose="02020603050405020304" pitchFamily="18" charset="0"/>
              </a:rPr>
              <a:t>BookWithMe allows Non Registered Users to explore properties which are hosted by the Registered Hosts.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cs typeface="Times New Roman" panose="02020603050405020304" pitchFamily="18" charset="0"/>
              </a:rPr>
              <a:t>The Registered Users can book properties for pre-specified period of time on location provided where BookWithMe has properties registered by Registered Hosts.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cs typeface="Times New Roman" panose="02020603050405020304" pitchFamily="18" charset="0"/>
              </a:rPr>
              <a:t>BookWithMe benefits the users as it is cheap compared to booking a motel and the service is excellent.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3306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5E79-9F60-4B7C-8737-706828AFA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702408"/>
          </a:xfrm>
        </p:spPr>
        <p:txBody>
          <a:bodyPr>
            <a:normAutofit fontScale="90000"/>
          </a:bodyPr>
          <a:lstStyle/>
          <a:p>
            <a:r>
              <a:rPr lang="en-IN" dirty="0"/>
              <a:t>Rent property to Users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A59122-76C4-4DD4-AAEA-8AA7A8187D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960" y="1197033"/>
            <a:ext cx="7543799" cy="4671955"/>
          </a:xfrm>
        </p:spPr>
      </p:pic>
    </p:spTree>
    <p:extLst>
      <p:ext uri="{BB962C8B-B14F-4D97-AF65-F5344CB8AC3E}">
        <p14:creationId xmlns:p14="http://schemas.microsoft.com/office/powerpoint/2010/main" val="28528304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6C8AB-AE32-4381-A614-97A1A8361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2E92FF-3F96-44A9-83A1-EE04F7BE9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960" y="756458"/>
            <a:ext cx="7543799" cy="5112531"/>
          </a:xfrm>
        </p:spPr>
      </p:pic>
    </p:spTree>
    <p:extLst>
      <p:ext uri="{BB962C8B-B14F-4D97-AF65-F5344CB8AC3E}">
        <p14:creationId xmlns:p14="http://schemas.microsoft.com/office/powerpoint/2010/main" val="2188732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7EA36-DCFB-47EF-8843-145CA6030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0"/>
            <a:ext cx="7543800" cy="834501"/>
          </a:xfrm>
        </p:spPr>
        <p:txBody>
          <a:bodyPr/>
          <a:lstStyle/>
          <a:p>
            <a:r>
              <a:rPr lang="en-IN" dirty="0"/>
              <a:t>Property description for host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AC5EE4-2005-402B-A737-B2FC22BAA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34501"/>
            <a:ext cx="9144001" cy="5274184"/>
          </a:xfrm>
        </p:spPr>
      </p:pic>
    </p:spTree>
    <p:extLst>
      <p:ext uri="{BB962C8B-B14F-4D97-AF65-F5344CB8AC3E}">
        <p14:creationId xmlns:p14="http://schemas.microsoft.com/office/powerpoint/2010/main" val="18113432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057EE-6229-45C9-A434-8D7311E80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Manage Host credentials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3363EF-753F-41D6-A54C-3D7B54D43A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8469" y="1846263"/>
            <a:ext cx="7151511" cy="4022725"/>
          </a:xfrm>
        </p:spPr>
      </p:pic>
    </p:spTree>
    <p:extLst>
      <p:ext uri="{BB962C8B-B14F-4D97-AF65-F5344CB8AC3E}">
        <p14:creationId xmlns:p14="http://schemas.microsoft.com/office/powerpoint/2010/main" val="19011485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93D72-F0AB-457C-AC1C-756529EC5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Delete Property which is booked by the Users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C93F98-268C-49E6-8CE5-0DE11E4B7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8469" y="1846263"/>
            <a:ext cx="7151511" cy="4022725"/>
          </a:xfrm>
        </p:spPr>
      </p:pic>
    </p:spTree>
    <p:extLst>
      <p:ext uri="{BB962C8B-B14F-4D97-AF65-F5344CB8AC3E}">
        <p14:creationId xmlns:p14="http://schemas.microsoft.com/office/powerpoint/2010/main" val="32864374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7E161-339B-43CB-8B3A-7DA7B5F9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702408"/>
          </a:xfrm>
        </p:spPr>
        <p:txBody>
          <a:bodyPr>
            <a:normAutofit fontScale="90000"/>
          </a:bodyPr>
          <a:lstStyle/>
          <a:p>
            <a:r>
              <a:rPr lang="en-IN" dirty="0"/>
              <a:t>View inactive property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DAFF251-685E-49B6-AFD0-A0FABBFA3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1149" y="1097281"/>
            <a:ext cx="7543800" cy="4771708"/>
          </a:xfrm>
        </p:spPr>
      </p:pic>
    </p:spTree>
    <p:extLst>
      <p:ext uri="{BB962C8B-B14F-4D97-AF65-F5344CB8AC3E}">
        <p14:creationId xmlns:p14="http://schemas.microsoft.com/office/powerpoint/2010/main" val="16645044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A286E-888D-4903-ABE0-CC7F6BC67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Make Inactive property active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64C862-AF3B-44C7-BF9E-28BB1B4D9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8469" y="1846263"/>
            <a:ext cx="7151511" cy="4022725"/>
          </a:xfrm>
        </p:spPr>
      </p:pic>
    </p:spTree>
    <p:extLst>
      <p:ext uri="{BB962C8B-B14F-4D97-AF65-F5344CB8AC3E}">
        <p14:creationId xmlns:p14="http://schemas.microsoft.com/office/powerpoint/2010/main" val="20457779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13DCA-C23B-44F5-A081-B1AE91248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1F6800-221D-4462-8A71-E3FEC08BF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181" y="540327"/>
            <a:ext cx="8043994" cy="5328661"/>
          </a:xfrm>
        </p:spPr>
      </p:pic>
    </p:spTree>
    <p:extLst>
      <p:ext uri="{BB962C8B-B14F-4D97-AF65-F5344CB8AC3E}">
        <p14:creationId xmlns:p14="http://schemas.microsoft.com/office/powerpoint/2010/main" val="184866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41678-AAA4-40EC-9623-26567F1F0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702408"/>
          </a:xfrm>
        </p:spPr>
        <p:txBody>
          <a:bodyPr>
            <a:normAutofit fontScale="90000"/>
          </a:bodyPr>
          <a:lstStyle/>
          <a:p>
            <a:r>
              <a:rPr lang="en-IN" dirty="0"/>
              <a:t>Stripe payment Gateway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161EF0-0307-46A6-8A3C-7DDF9CB3B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7241" y="989013"/>
            <a:ext cx="7685116" cy="4879975"/>
          </a:xfrm>
        </p:spPr>
      </p:pic>
    </p:spTree>
    <p:extLst>
      <p:ext uri="{BB962C8B-B14F-4D97-AF65-F5344CB8AC3E}">
        <p14:creationId xmlns:p14="http://schemas.microsoft.com/office/powerpoint/2010/main" val="2687575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  <a:cs typeface="Times New Roman" panose="02020603050405020304" pitchFamily="18" charset="0"/>
              </a:rPr>
              <a:t>Conclusion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22959" y="1871134"/>
            <a:ext cx="7543801" cy="4023360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This software enables drastically reduce the tedious work on the common functionalities of the online rental booking system.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have learned new languages and cutting edge technology by implementing this project.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Users can save money by renting with this platform than to book a hotel and The hosts can generate passive income by hosting their property. Which makes this System a win-win situation for the users and Hosts.</a:t>
            </a:r>
          </a:p>
          <a:p>
            <a:pPr marL="0" indent="0"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694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Functional Requirements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22959" y="1854200"/>
            <a:ext cx="7543801" cy="4014894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US" dirty="0"/>
              <a:t>Authentication for Registered Users and Hosts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dirty="0"/>
              <a:t>Registration for becoming Registered Hosts and Registered Users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dirty="0"/>
              <a:t>User can book and explore properties by location check-in-date, check-out-date and accommodation per rental property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dirty="0"/>
              <a:t>Users and Hosts can change their credentials. 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dirty="0"/>
              <a:t>Registered users can manage bookings. </a:t>
            </a:r>
            <a:r>
              <a:rPr lang="en-US" dirty="0" err="1"/>
              <a:t>i.e</a:t>
            </a:r>
            <a:r>
              <a:rPr lang="en-US" dirty="0"/>
              <a:t> Delete, Edit and View details about the bookings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dirty="0"/>
              <a:t>Registered Users can view properties booked by them earlier. 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dirty="0"/>
              <a:t>Registered Hosts can host their properties on rent for users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dirty="0"/>
              <a:t>Registered Hosts can Edit the property information. </a:t>
            </a:r>
          </a:p>
        </p:txBody>
      </p:sp>
    </p:spTree>
    <p:extLst>
      <p:ext uri="{BB962C8B-B14F-4D97-AF65-F5344CB8AC3E}">
        <p14:creationId xmlns:p14="http://schemas.microsoft.com/office/powerpoint/2010/main" val="27984709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  <a:cs typeface="Times New Roman" panose="02020603050405020304" pitchFamily="18" charset="0"/>
              </a:rPr>
              <a:t>Future Enhancement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98765" y="1845733"/>
            <a:ext cx="7867996" cy="4064615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mplementing Recommendation System.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google analytics.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uploading feature by Registered Hosts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Enhancement in the front-end and UX and UI design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2311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US" dirty="0"/>
              <a:t>Prayag Desai(CE-091)</a:t>
            </a:r>
          </a:p>
        </p:txBody>
      </p:sp>
    </p:spTree>
    <p:extLst>
      <p:ext uri="{BB962C8B-B14F-4D97-AF65-F5344CB8AC3E}">
        <p14:creationId xmlns:p14="http://schemas.microsoft.com/office/powerpoint/2010/main" val="3845032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AE013-122A-4AFF-82A2-D9DBCD489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IN" dirty="0"/>
              <a:t> Registered Hosts can make their property inactive for the users to book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IN" dirty="0"/>
              <a:t>Registered Hosts can View bookings made by the users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IN" dirty="0"/>
              <a:t>Registered users can make their inactive property active</a:t>
            </a:r>
          </a:p>
        </p:txBody>
      </p:sp>
    </p:spTree>
    <p:extLst>
      <p:ext uri="{BB962C8B-B14F-4D97-AF65-F5344CB8AC3E}">
        <p14:creationId xmlns:p14="http://schemas.microsoft.com/office/powerpoint/2010/main" val="3130483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7AE22-F5B5-4A76-B477-ED97A2311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69979"/>
            <a:ext cx="7543800" cy="1450757"/>
          </a:xfrm>
        </p:spPr>
        <p:txBody>
          <a:bodyPr/>
          <a:lstStyle/>
          <a:p>
            <a:r>
              <a:rPr lang="en-IN" dirty="0"/>
              <a:t>Technologies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A5D5-A910-4A35-8670-E075A12F1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HTML, CSS, JavaScript, jQuery and Bootstrap is used for front end development.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EJS templating engine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MongoDB for database development.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Nodejs and Express for back-end development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Stripe for implementing payment services. </a:t>
            </a:r>
          </a:p>
        </p:txBody>
      </p:sp>
    </p:spTree>
    <p:extLst>
      <p:ext uri="{BB962C8B-B14F-4D97-AF65-F5344CB8AC3E}">
        <p14:creationId xmlns:p14="http://schemas.microsoft.com/office/powerpoint/2010/main" val="2012445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C24D-3A71-4EAE-8139-D62193C0D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918741"/>
          </a:xfrm>
        </p:spPr>
        <p:txBody>
          <a:bodyPr>
            <a:normAutofit fontScale="90000"/>
          </a:bodyPr>
          <a:lstStyle/>
          <a:p>
            <a:r>
              <a:rPr lang="en-IN" dirty="0"/>
              <a:t>Activity Diagram for non-registered users.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B13ECF6-84D6-4741-8586-F50870DC0C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455" y="1072342"/>
            <a:ext cx="7888778" cy="496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473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34F26-036F-4ABB-A9EB-84A2740C1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"/>
            <a:ext cx="7543800" cy="781396"/>
          </a:xfrm>
        </p:spPr>
        <p:txBody>
          <a:bodyPr/>
          <a:lstStyle/>
          <a:p>
            <a:r>
              <a:rPr lang="en-IN" dirty="0"/>
              <a:t>Index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271CD2-5474-474E-95A1-2BDE029C43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81397"/>
            <a:ext cx="9144000" cy="5417180"/>
          </a:xfrm>
        </p:spPr>
      </p:pic>
    </p:spTree>
    <p:extLst>
      <p:ext uri="{BB962C8B-B14F-4D97-AF65-F5344CB8AC3E}">
        <p14:creationId xmlns:p14="http://schemas.microsoft.com/office/powerpoint/2010/main" val="130706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4D749-9707-444B-883B-36299578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"/>
            <a:ext cx="7543800" cy="731520"/>
          </a:xfrm>
        </p:spPr>
        <p:txBody>
          <a:bodyPr/>
          <a:lstStyle/>
          <a:p>
            <a:r>
              <a:rPr lang="en-IN" dirty="0"/>
              <a:t>User Log-in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294204-E126-4D04-9D11-5807C6110F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731521"/>
            <a:ext cx="9144000" cy="5137467"/>
          </a:xfrm>
        </p:spPr>
      </p:pic>
    </p:spTree>
    <p:extLst>
      <p:ext uri="{BB962C8B-B14F-4D97-AF65-F5344CB8AC3E}">
        <p14:creationId xmlns:p14="http://schemas.microsoft.com/office/powerpoint/2010/main" val="81682153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5351</TotalTime>
  <Words>495</Words>
  <Application>Microsoft Office PowerPoint</Application>
  <PresentationFormat>On-screen Show (4:3)</PresentationFormat>
  <Paragraphs>82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Times New Roman</vt:lpstr>
      <vt:lpstr>Wingdings</vt:lpstr>
      <vt:lpstr>Retrospect</vt:lpstr>
      <vt:lpstr>     BookWithMe  (Online Rental Booking System) </vt:lpstr>
      <vt:lpstr>Contents</vt:lpstr>
      <vt:lpstr>Project Overview </vt:lpstr>
      <vt:lpstr>Functional Requirements</vt:lpstr>
      <vt:lpstr>PowerPoint Presentation</vt:lpstr>
      <vt:lpstr>Technologies </vt:lpstr>
      <vt:lpstr>Activity Diagram for non-registered users.</vt:lpstr>
      <vt:lpstr>Index Page</vt:lpstr>
      <vt:lpstr>User Log-in</vt:lpstr>
      <vt:lpstr>User signup </vt:lpstr>
      <vt:lpstr>Host log-in  </vt:lpstr>
      <vt:lpstr>Host Signup</vt:lpstr>
      <vt:lpstr>Stripe Payment</vt:lpstr>
      <vt:lpstr>Activity Diagram for registered Users</vt:lpstr>
      <vt:lpstr>Explore and Book Properties</vt:lpstr>
      <vt:lpstr>Properties available</vt:lpstr>
      <vt:lpstr>Property Description and book property.</vt:lpstr>
      <vt:lpstr>Property Description..</vt:lpstr>
      <vt:lpstr>Confirm and pay for booking</vt:lpstr>
      <vt:lpstr>User Dashboard</vt:lpstr>
      <vt:lpstr>Manage Credentials for Users</vt:lpstr>
      <vt:lpstr>Property Feedback</vt:lpstr>
      <vt:lpstr>Feedback</vt:lpstr>
      <vt:lpstr>Deleting property which has paid cancellation scheme.</vt:lpstr>
      <vt:lpstr>PowerPoint Presentation</vt:lpstr>
      <vt:lpstr>Previously Booked Properties by User</vt:lpstr>
      <vt:lpstr>Previously booked properties..</vt:lpstr>
      <vt:lpstr>Activity Diagram for Registered Hosts</vt:lpstr>
      <vt:lpstr>Host Dashboard</vt:lpstr>
      <vt:lpstr>Rent property to Users</vt:lpstr>
      <vt:lpstr>PowerPoint Presentation</vt:lpstr>
      <vt:lpstr>Property description for host</vt:lpstr>
      <vt:lpstr>Manage Host credentials</vt:lpstr>
      <vt:lpstr>Delete Property which is booked by the Users</vt:lpstr>
      <vt:lpstr>View inactive property</vt:lpstr>
      <vt:lpstr>Make Inactive property active</vt:lpstr>
      <vt:lpstr>PowerPoint Presentation</vt:lpstr>
      <vt:lpstr>Stripe payment Gateway</vt:lpstr>
      <vt:lpstr>Conclusion</vt:lpstr>
      <vt:lpstr>Future Enhancement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BUDDHA’S  FOOTSTEPS AN HYBRID MOBILE APPLICATION</dc:title>
  <dc:creator>user1</dc:creator>
  <cp:lastModifiedBy>Prayag Desai</cp:lastModifiedBy>
  <cp:revision>176</cp:revision>
  <dcterms:modified xsi:type="dcterms:W3CDTF">2019-04-13T03:12:46Z</dcterms:modified>
</cp:coreProperties>
</file>